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3" r:id="rId5"/>
    <p:sldId id="258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42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893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833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385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502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941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326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595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492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758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619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CCF94EB-A07B-4698-A597-15DE72012D44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011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ysLxxLi1jlA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D022CF-F7CE-4167-A332-41C8FFDEDB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No Honor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A79CA01-36D6-4EE3-8239-47A3AC9CE3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ko-KR" dirty="0"/>
              <a:t>201716435</a:t>
            </a:r>
            <a:r>
              <a:rPr lang="ko-KR" altLang="en-US" dirty="0"/>
              <a:t> 이창헌</a:t>
            </a:r>
            <a:r>
              <a:rPr lang="en-US" altLang="ko-KR" dirty="0"/>
              <a:t>, 201510743 </a:t>
            </a:r>
            <a:r>
              <a:rPr lang="ko-KR" altLang="en-US" dirty="0"/>
              <a:t>김수환</a:t>
            </a:r>
          </a:p>
        </p:txBody>
      </p:sp>
    </p:spTree>
    <p:extLst>
      <p:ext uri="{BB962C8B-B14F-4D97-AF65-F5344CB8AC3E}">
        <p14:creationId xmlns:p14="http://schemas.microsoft.com/office/powerpoint/2010/main" val="893892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04818-5A6E-4157-B7EE-4518E62DE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B23068-9F46-44A8-8B93-66100DDB92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배틀 </a:t>
            </a:r>
            <a:r>
              <a:rPr lang="ko-KR" altLang="en-US" dirty="0" err="1"/>
              <a:t>로얄</a:t>
            </a:r>
            <a:r>
              <a:rPr lang="ko-KR" altLang="en-US" dirty="0"/>
              <a:t> 게임인 배틀 그라운드의 </a:t>
            </a:r>
            <a:r>
              <a:rPr lang="ko-KR" altLang="en-US" dirty="0" err="1"/>
              <a:t>아류작</a:t>
            </a:r>
            <a:r>
              <a:rPr lang="en-US" altLang="ko-KR" dirty="0"/>
              <a:t>!</a:t>
            </a:r>
            <a:endParaRPr lang="ko-KR" alt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dirty="0"/>
              <a:t>10</a:t>
            </a:r>
            <a:r>
              <a:rPr lang="ko-KR" altLang="en-US" dirty="0"/>
              <a:t>명 이하의 플레이어들이 한 자리에 모여서 최후의 </a:t>
            </a:r>
            <a:r>
              <a:rPr lang="en-US" altLang="ko-KR" dirty="0"/>
              <a:t>1</a:t>
            </a:r>
            <a:r>
              <a:rPr lang="ko-KR" altLang="en-US" dirty="0"/>
              <a:t>인이 될 때까지 살아남는다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플레이어는 일정 주기마다 줄어드는 자기장을 피해서 </a:t>
            </a:r>
            <a:r>
              <a:rPr lang="ko-KR" altLang="en-US" dirty="0" err="1"/>
              <a:t>맵에</a:t>
            </a:r>
            <a:r>
              <a:rPr lang="ko-KR" altLang="en-US" dirty="0"/>
              <a:t> 흩어진 아이템을 수집한다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다른 플레이어를 만나면</a:t>
            </a:r>
            <a:r>
              <a:rPr lang="en-US" altLang="ko-KR" dirty="0"/>
              <a:t>?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도망치고 더 강해져서 돌아오거나 싸워서 아이템을 모두 뺏거나</a:t>
            </a:r>
            <a:r>
              <a:rPr lang="en-US" altLang="ko-K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20102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B9D77C-D4D5-4AB8-9897-AAC49787F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배틀 그라운드와의 </a:t>
            </a:r>
            <a:r>
              <a:rPr lang="ko-KR" altLang="en-US" dirty="0" err="1"/>
              <a:t>차별점</a:t>
            </a:r>
            <a:endParaRPr lang="ko-KR" altLang="en-US" dirty="0"/>
          </a:p>
        </p:txBody>
      </p:sp>
      <p:pic>
        <p:nvPicPr>
          <p:cNvPr id="1026" name="Picture 2" descr="배틀 그라운드에 대한 이미지 검색결과">
            <a:extLst>
              <a:ext uri="{FF2B5EF4-FFF2-40B4-BE49-F238E27FC236}">
                <a16:creationId xmlns:a16="http://schemas.microsoft.com/office/drawing/2014/main" id="{B996DD3B-FEDD-4F44-9957-CC732D67F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71" y="2067113"/>
            <a:ext cx="5002527" cy="3001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포아너에 대한 이미지 검색결과">
            <a:extLst>
              <a:ext uri="{FF2B5EF4-FFF2-40B4-BE49-F238E27FC236}">
                <a16:creationId xmlns:a16="http://schemas.microsoft.com/office/drawing/2014/main" id="{3C1593B5-5847-4598-A76D-4F35E4D4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0782" y="2067113"/>
            <a:ext cx="5334447" cy="3001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0994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F83DF0-69EC-4057-A599-FA97B678D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크로스 플랫폼 지원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1032" name="Picture 8" descr="PC에 대한 이미지 검색결과">
            <a:extLst>
              <a:ext uri="{FF2B5EF4-FFF2-40B4-BE49-F238E27FC236}">
                <a16:creationId xmlns:a16="http://schemas.microsoft.com/office/drawing/2014/main" id="{F5EBC312-EF18-43C1-BDC0-CF3205958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68" y="2278755"/>
            <a:ext cx="3381375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안드로이드에 대한 이미지 검색결과">
            <a:extLst>
              <a:ext uri="{FF2B5EF4-FFF2-40B4-BE49-F238E27FC236}">
                <a16:creationId xmlns:a16="http://schemas.microsoft.com/office/drawing/2014/main" id="{2B98DCD7-D53E-430B-A451-3CDFF5F9C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577" y="1737360"/>
            <a:ext cx="3759910" cy="4412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X 아이콘에 대한 이미지 검색결과">
            <a:extLst>
              <a:ext uri="{FF2B5EF4-FFF2-40B4-BE49-F238E27FC236}">
                <a16:creationId xmlns:a16="http://schemas.microsoft.com/office/drawing/2014/main" id="{DAF3914C-9904-4ABF-9B12-DF5908FD0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9446" y="2875027"/>
            <a:ext cx="2188828" cy="218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422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D6C375-CF4E-4AC8-8C5B-66F1CFD9C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다른 무기 사용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87E16C-8FE6-4AA3-8C90-D4F82A2B0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82" y="1965198"/>
            <a:ext cx="5680250" cy="325275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6C1AEFA-8A27-436F-B567-73186A1FAE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00" t="18746" r="58096" b="14221"/>
          <a:stretch/>
        </p:blipFill>
        <p:spPr>
          <a:xfrm>
            <a:off x="6102370" y="1965198"/>
            <a:ext cx="5888006" cy="332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653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0286CE-9822-4E1F-BE17-E96CA6EA4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인벤토리의 간략화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B9C4249-034A-4287-B48D-2A6E33C90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621" y="1921079"/>
            <a:ext cx="7292758" cy="411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26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4E97FE-4B15-466F-B4F7-8BDE0C764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편리한 </a:t>
            </a:r>
            <a:r>
              <a:rPr lang="en-US" altLang="ko-KR" dirty="0"/>
              <a:t>UI</a:t>
            </a:r>
            <a:r>
              <a:rPr lang="ko-KR" altLang="en-US" dirty="0"/>
              <a:t>와 아이템 습득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B03A79-5565-4CCD-B970-D6181815E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2749" y="1965230"/>
            <a:ext cx="7435258" cy="422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86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34D68A-672B-465B-812E-D24BCD425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 동영상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C4EC26-902F-4E59-B4D1-0CB5B0CAC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https://youtu.be/ysLxxLi1jlA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6260481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88</TotalTime>
  <Words>82</Words>
  <Application>Microsoft Office PowerPoint</Application>
  <PresentationFormat>와이드스크린</PresentationFormat>
  <Paragraphs>19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추억</vt:lpstr>
      <vt:lpstr>No Honor</vt:lpstr>
      <vt:lpstr>개요</vt:lpstr>
      <vt:lpstr>배틀 그라운드와의 차별점</vt:lpstr>
      <vt:lpstr>크로스 플랫폼 지원!</vt:lpstr>
      <vt:lpstr>다른 무기 사용!</vt:lpstr>
      <vt:lpstr>인벤토리의 간략화!</vt:lpstr>
      <vt:lpstr>편리한 UI와 아이템 습득!</vt:lpstr>
      <vt:lpstr>시연 동영상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Honor</dc:title>
  <dc:creator>창헌 이</dc:creator>
  <cp:lastModifiedBy>창헌 이</cp:lastModifiedBy>
  <cp:revision>13</cp:revision>
  <dcterms:created xsi:type="dcterms:W3CDTF">2019-12-04T03:33:49Z</dcterms:created>
  <dcterms:modified xsi:type="dcterms:W3CDTF">2019-12-05T07:12:01Z</dcterms:modified>
</cp:coreProperties>
</file>

<file path=docProps/thumbnail.jpeg>
</file>